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3"/>
  </p:notesMasterIdLst>
  <p:sldIdLst>
    <p:sldId id="256" r:id="rId2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0541" autoAdjust="0"/>
  </p:normalViewPr>
  <p:slideViewPr>
    <p:cSldViewPr snapToGrid="0">
      <p:cViewPr varScale="1">
        <p:scale>
          <a:sx n="57" d="100"/>
          <a:sy n="57" d="100"/>
        </p:scale>
        <p:origin x="1356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E85F76C-46A9-47D7-A11C-35BE196DB4C6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8093FA8-A3C4-4999-BA31-F12C65542F4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7066478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ー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ー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ja-JP" dirty="0"/>
              <a:t>Please insert the subtitle in your language</a:t>
            </a:r>
            <a:endParaRPr kumimoji="1" lang="ja-JP" altLang="en-US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8093FA8-A3C4-4999-BA31-F12C65542F40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838899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42950" y="1122363"/>
            <a:ext cx="84201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895099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5474376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088982" y="365125"/>
            <a:ext cx="2135981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1038" y="365125"/>
            <a:ext cx="6284119" cy="5811838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179829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548246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5879" y="1709740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879" y="4589465"/>
            <a:ext cx="8543925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57330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14913" y="1825625"/>
            <a:ext cx="4210050" cy="435133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0562041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365127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2329" y="1681163"/>
            <a:ext cx="4190702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82329" y="2505075"/>
            <a:ext cx="4190702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340" cy="3684588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3974579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751197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0223024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11340" y="987427"/>
            <a:ext cx="5014913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08758000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2328" y="457200"/>
            <a:ext cx="3194943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11340" y="987427"/>
            <a:ext cx="5014913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82328" y="2057400"/>
            <a:ext cx="3194943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705700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81038" y="365127"/>
            <a:ext cx="8543925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81038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5816DE-0D89-4F36-8480-851074835EF2}" type="datetimeFigureOut">
              <a:rPr kumimoji="1" lang="ja-JP" altLang="en-US" smtClean="0"/>
              <a:t>2020/6/30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281363" y="6356352"/>
            <a:ext cx="334327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996113" y="6356352"/>
            <a:ext cx="2228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6C0E77-51B4-442D-A9C5-1CDECF229270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543273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図 4" descr="黒い背景と白い文字&#10;&#10;自動的に生成された説明">
            <a:extLst>
              <a:ext uri="{FF2B5EF4-FFF2-40B4-BE49-F238E27FC236}">
                <a16:creationId xmlns:a16="http://schemas.microsoft.com/office/drawing/2014/main" id="{C25876F3-4C03-4665-A033-551ACE710C90}"/>
              </a:ext>
            </a:extLst>
          </p:cNvPr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07160" y="690636"/>
            <a:ext cx="7091680" cy="1534276"/>
          </a:xfrm>
          <a:prstGeom prst="rect">
            <a:avLst/>
          </a:prstGeom>
        </p:spPr>
      </p:pic>
      <p:pic>
        <p:nvPicPr>
          <p:cNvPr id="9" name="図 8" descr="黒い背景と白い文字&#10;&#10;自動的に生成された説明">
            <a:extLst>
              <a:ext uri="{FF2B5EF4-FFF2-40B4-BE49-F238E27FC236}">
                <a16:creationId xmlns:a16="http://schemas.microsoft.com/office/drawing/2014/main" id="{8FA3700B-4590-482A-9417-ABCC2E99E85B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432876" y="2224912"/>
            <a:ext cx="10771752" cy="2244115"/>
          </a:xfrm>
          <a:prstGeom prst="rect">
            <a:avLst/>
          </a:prstGeom>
        </p:spPr>
      </p:pic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76CC3BDF-0489-4579-9B76-698B3A81B3E9}"/>
              </a:ext>
            </a:extLst>
          </p:cNvPr>
          <p:cNvSpPr txBox="1"/>
          <p:nvPr/>
        </p:nvSpPr>
        <p:spPr>
          <a:xfrm>
            <a:off x="1676400" y="5811216"/>
            <a:ext cx="666496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2800" dirty="0"/>
              <a:t>#sourcedwithlove</a:t>
            </a:r>
            <a:endParaRPr kumimoji="1" lang="ja-JP" altLang="en-US" sz="2800" dirty="0"/>
          </a:p>
        </p:txBody>
      </p:sp>
    </p:spTree>
    <p:extLst>
      <p:ext uri="{BB962C8B-B14F-4D97-AF65-F5344CB8AC3E}">
        <p14:creationId xmlns:p14="http://schemas.microsoft.com/office/powerpoint/2010/main" val="13593488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46</TotalTime>
  <Words>10</Words>
  <Application>Microsoft Office PowerPoint</Application>
  <PresentationFormat>A4 210 x 297 mm</PresentationFormat>
  <Paragraphs>3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Chie Murakami</dc:creator>
  <cp:lastModifiedBy>Chie Murakami</cp:lastModifiedBy>
  <cp:revision>3</cp:revision>
  <dcterms:created xsi:type="dcterms:W3CDTF">2020-06-30T06:44:16Z</dcterms:created>
  <dcterms:modified xsi:type="dcterms:W3CDTF">2020-06-30T07:30:41Z</dcterms:modified>
</cp:coreProperties>
</file>

<file path=docProps/thumbnail.jpeg>
</file>