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541" autoAdjust="0"/>
  </p:normalViewPr>
  <p:slideViewPr>
    <p:cSldViewPr snapToGrid="0">
      <p:cViewPr varScale="1">
        <p:scale>
          <a:sx n="57" d="100"/>
          <a:sy n="57" d="100"/>
        </p:scale>
        <p:origin x="13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5F76C-46A9-47D7-A11C-35BE196DB4C6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93FA8-A3C4-4999-BA31-F12C65542F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664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Please insert the subtitle in your language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093FA8-A3C4-4999-BA31-F12C65542F4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889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816DE-0D89-4F36-8480-851074835E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0E77-51B4-442D-A9C5-1CDECF2292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50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816DE-0D89-4F36-8480-851074835E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0E77-51B4-442D-A9C5-1CDECF2292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743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816DE-0D89-4F36-8480-851074835E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0E77-51B4-442D-A9C5-1CDECF2292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982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816DE-0D89-4F36-8480-851074835E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0E77-51B4-442D-A9C5-1CDECF2292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4824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816DE-0D89-4F36-8480-851074835E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0E77-51B4-442D-A9C5-1CDECF2292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33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816DE-0D89-4F36-8480-851074835E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0E77-51B4-442D-A9C5-1CDECF2292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5620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816DE-0D89-4F36-8480-851074835E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0E77-51B4-442D-A9C5-1CDECF2292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45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816DE-0D89-4F36-8480-851074835E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0E77-51B4-442D-A9C5-1CDECF2292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119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816DE-0D89-4F36-8480-851074835E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0E77-51B4-442D-A9C5-1CDECF2292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23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816DE-0D89-4F36-8480-851074835E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0E77-51B4-442D-A9C5-1CDECF2292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580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816DE-0D89-4F36-8480-851074835E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C0E77-51B4-442D-A9C5-1CDECF2292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570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816DE-0D89-4F36-8480-851074835EF2}" type="datetimeFigureOut">
              <a:rPr kumimoji="1" lang="ja-JP" altLang="en-US" smtClean="0"/>
              <a:t>2020/6/30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C0E77-51B4-442D-A9C5-1CDECF2292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27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黒い背景と白い文字&#10;&#10;自動的に生成された説明">
            <a:extLst>
              <a:ext uri="{FF2B5EF4-FFF2-40B4-BE49-F238E27FC236}">
                <a16:creationId xmlns:a16="http://schemas.microsoft.com/office/drawing/2014/main" id="{C25876F3-4C03-4665-A033-551ACE710C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160" y="690636"/>
            <a:ext cx="7091680" cy="1534276"/>
          </a:xfrm>
          <a:prstGeom prst="rect">
            <a:avLst/>
          </a:prstGeom>
        </p:spPr>
      </p:pic>
      <p:pic>
        <p:nvPicPr>
          <p:cNvPr id="9" name="図 8" descr="黒い背景と白い文字&#10;&#10;自動的に生成された説明">
            <a:extLst>
              <a:ext uri="{FF2B5EF4-FFF2-40B4-BE49-F238E27FC236}">
                <a16:creationId xmlns:a16="http://schemas.microsoft.com/office/drawing/2014/main" id="{8FA3700B-4590-482A-9417-ABCC2E99E8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2876" y="2224912"/>
            <a:ext cx="10771752" cy="2244115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6CC3BDF-0489-4579-9B76-698B3A81B3E9}"/>
              </a:ext>
            </a:extLst>
          </p:cNvPr>
          <p:cNvSpPr txBox="1"/>
          <p:nvPr/>
        </p:nvSpPr>
        <p:spPr>
          <a:xfrm>
            <a:off x="1676400" y="5811216"/>
            <a:ext cx="6664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/>
              <a:t>#sourcedwithlove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59348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10</Words>
  <Application>Microsoft Office PowerPoint</Application>
  <PresentationFormat>A4 210 x 297 mm</PresentationFormat>
  <Paragraphs>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Chie Murakami</dc:creator>
  <cp:lastModifiedBy>Chie Murakami</cp:lastModifiedBy>
  <cp:revision>3</cp:revision>
  <dcterms:created xsi:type="dcterms:W3CDTF">2020-06-30T06:44:16Z</dcterms:created>
  <dcterms:modified xsi:type="dcterms:W3CDTF">2020-06-30T07:30:41Z</dcterms:modified>
</cp:coreProperties>
</file>